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"/>
  </p:notesMasterIdLst>
  <p:sldIdLst>
    <p:sldId id="256" r:id="rId2"/>
    <p:sldId id="31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2100D2-02B1-46BF-B743-43BBB8EE3D9E}" v="4" dt="2020-10-01T09:49:43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834" autoAdjust="0"/>
  </p:normalViewPr>
  <p:slideViewPr>
    <p:cSldViewPr snapToGrid="0" snapToObjects="1">
      <p:cViewPr>
        <p:scale>
          <a:sx n="70" d="100"/>
          <a:sy n="70" d="100"/>
        </p:scale>
        <p:origin x="1092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Mira" userId="6b9c9d91-7546-442a-ae2f-49962d413b35" providerId="ADAL" clId="{C92100D2-02B1-46BF-B743-43BBB8EE3D9E}"/>
    <pc:docChg chg="custSel modSld">
      <pc:chgData name="Luis Mira" userId="6b9c9d91-7546-442a-ae2f-49962d413b35" providerId="ADAL" clId="{C92100D2-02B1-46BF-B743-43BBB8EE3D9E}" dt="2020-10-01T21:50:43.065" v="471" actId="20577"/>
      <pc:docMkLst>
        <pc:docMk/>
      </pc:docMkLst>
      <pc:sldChg chg="modSp mod">
        <pc:chgData name="Luis Mira" userId="6b9c9d91-7546-442a-ae2f-49962d413b35" providerId="ADAL" clId="{C92100D2-02B1-46BF-B743-43BBB8EE3D9E}" dt="2020-10-01T09:46:57.887" v="45" actId="20577"/>
        <pc:sldMkLst>
          <pc:docMk/>
          <pc:sldMk cId="782417223" sldId="256"/>
        </pc:sldMkLst>
        <pc:spChg chg="mod">
          <ac:chgData name="Luis Mira" userId="6b9c9d91-7546-442a-ae2f-49962d413b35" providerId="ADAL" clId="{C92100D2-02B1-46BF-B743-43BBB8EE3D9E}" dt="2020-10-01T09:46:57.887" v="45" actId="20577"/>
          <ac:spMkLst>
            <pc:docMk/>
            <pc:sldMk cId="782417223" sldId="256"/>
            <ac:spMk id="2" creationId="{00000000-0000-0000-0000-000000000000}"/>
          </ac:spMkLst>
        </pc:spChg>
        <pc:spChg chg="mod">
          <ac:chgData name="Luis Mira" userId="6b9c9d91-7546-442a-ae2f-49962d413b35" providerId="ADAL" clId="{C92100D2-02B1-46BF-B743-43BBB8EE3D9E}" dt="2020-10-01T09:46:50.430" v="37" actId="20577"/>
          <ac:spMkLst>
            <pc:docMk/>
            <pc:sldMk cId="782417223" sldId="256"/>
            <ac:spMk id="3" creationId="{00000000-0000-0000-0000-000000000000}"/>
          </ac:spMkLst>
        </pc:spChg>
      </pc:sldChg>
      <pc:sldChg chg="addSp delSp modSp mod">
        <pc:chgData name="Luis Mira" userId="6b9c9d91-7546-442a-ae2f-49962d413b35" providerId="ADAL" clId="{C92100D2-02B1-46BF-B743-43BBB8EE3D9E}" dt="2020-10-01T21:50:43.065" v="471" actId="20577"/>
        <pc:sldMkLst>
          <pc:docMk/>
          <pc:sldMk cId="1189341072" sldId="313"/>
        </pc:sldMkLst>
        <pc:spChg chg="mod">
          <ac:chgData name="Luis Mira" userId="6b9c9d91-7546-442a-ae2f-49962d413b35" providerId="ADAL" clId="{C92100D2-02B1-46BF-B743-43BBB8EE3D9E}" dt="2020-10-01T21:50:43.065" v="471" actId="20577"/>
          <ac:spMkLst>
            <pc:docMk/>
            <pc:sldMk cId="1189341072" sldId="313"/>
            <ac:spMk id="2" creationId="{00000000-0000-0000-0000-000000000000}"/>
          </ac:spMkLst>
        </pc:spChg>
        <pc:graphicFrameChg chg="add del mod modGraphic">
          <ac:chgData name="Luis Mira" userId="6b9c9d91-7546-442a-ae2f-49962d413b35" providerId="ADAL" clId="{C92100D2-02B1-46BF-B743-43BBB8EE3D9E}" dt="2020-10-01T09:48:06.441" v="112" actId="478"/>
          <ac:graphicFrameMkLst>
            <pc:docMk/>
            <pc:sldMk cId="1189341072" sldId="313"/>
            <ac:graphicFrameMk id="3" creationId="{0CE6C708-2493-4F49-91AD-B0472A577ED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7DAEB-D13D-AD4E-B94A-6DCF6AABD98A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54E21-6FA6-4942-AFE0-6E2BDBAC11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4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October 1,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October 1,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Gestão</a:t>
            </a:r>
            <a:r>
              <a:rPr lang="en-US" dirty="0"/>
              <a:t> 2020-2021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848600" cy="2800837"/>
          </a:xfrm>
        </p:spPr>
        <p:txBody>
          <a:bodyPr>
            <a:normAutofit fontScale="92500" lnSpcReduction="10000"/>
          </a:bodyPr>
          <a:lstStyle/>
          <a:p>
            <a:r>
              <a:rPr lang="pt-PT" dirty="0"/>
              <a:t>Exercício nº 2 Análise Estratégica</a:t>
            </a:r>
          </a:p>
          <a:p>
            <a:endParaRPr lang="pt-PT" dirty="0"/>
          </a:p>
          <a:p>
            <a:endParaRPr lang="pt-PT" dirty="0"/>
          </a:p>
          <a:p>
            <a:endParaRPr lang="en-US" dirty="0"/>
          </a:p>
          <a:p>
            <a:pPr algn="r"/>
            <a:r>
              <a:rPr lang="en-US" dirty="0" err="1"/>
              <a:t>Luís</a:t>
            </a:r>
            <a:r>
              <a:rPr lang="en-US" dirty="0"/>
              <a:t> Mira da Silva</a:t>
            </a:r>
          </a:p>
          <a:p>
            <a:pPr algn="r"/>
            <a:r>
              <a:rPr lang="en-US" dirty="0"/>
              <a:t>Francisco Gomes da Silva</a:t>
            </a:r>
          </a:p>
          <a:p>
            <a:pPr algn="r"/>
            <a:r>
              <a:rPr lang="en-US" dirty="0"/>
              <a:t>Leonor Santos</a:t>
            </a:r>
          </a:p>
        </p:txBody>
      </p:sp>
    </p:spTree>
    <p:extLst>
      <p:ext uri="{BB962C8B-B14F-4D97-AF65-F5344CB8AC3E}">
        <p14:creationId xmlns:p14="http://schemas.microsoft.com/office/powerpoint/2010/main" val="78241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596" y="717698"/>
            <a:ext cx="8229600" cy="5422604"/>
          </a:xfrm>
        </p:spPr>
        <p:txBody>
          <a:bodyPr>
            <a:normAutofit fontScale="90000"/>
          </a:bodyPr>
          <a:lstStyle/>
          <a:p>
            <a:r>
              <a:rPr lang="pt-PT" sz="2800" b="1" dirty="0">
                <a:solidFill>
                  <a:schemeClr val="tx1"/>
                </a:solidFill>
              </a:rPr>
              <a:t>Escolher um negócio / atividade</a:t>
            </a:r>
            <a:br>
              <a:rPr lang="pt-PT" sz="2800" dirty="0">
                <a:solidFill>
                  <a:schemeClr val="tx1"/>
                </a:solidFill>
              </a:rPr>
            </a:br>
            <a:r>
              <a:rPr lang="pt-PT" sz="2000" dirty="0">
                <a:solidFill>
                  <a:schemeClr val="tx1"/>
                </a:solidFill>
              </a:rPr>
              <a:t>cenoura baby biológica (exportar europa)</a:t>
            </a:r>
            <a:br>
              <a:rPr lang="pt-PT" sz="2000" dirty="0">
                <a:solidFill>
                  <a:schemeClr val="tx1"/>
                </a:solidFill>
              </a:rPr>
            </a:br>
            <a:r>
              <a:rPr lang="pt-PT" sz="2000" dirty="0">
                <a:solidFill>
                  <a:schemeClr val="tx1"/>
                </a:solidFill>
              </a:rPr>
              <a:t>queijo dos açores para exportar para </a:t>
            </a:r>
            <a:r>
              <a:rPr lang="pt-PT" sz="2000" dirty="0" err="1">
                <a:solidFill>
                  <a:schemeClr val="tx1"/>
                </a:solidFill>
              </a:rPr>
              <a:t>canadá</a:t>
            </a:r>
            <a:br>
              <a:rPr lang="pt-PT" sz="2000" dirty="0">
                <a:solidFill>
                  <a:schemeClr val="tx1"/>
                </a:solidFill>
              </a:rPr>
            </a:br>
            <a:r>
              <a:rPr lang="pt-PT" sz="2000" dirty="0">
                <a:solidFill>
                  <a:schemeClr val="tx1"/>
                </a:solidFill>
              </a:rPr>
              <a:t>rede nacional de lojas produtos biológicos</a:t>
            </a:r>
            <a:br>
              <a:rPr lang="pt-PT" sz="2000" dirty="0">
                <a:solidFill>
                  <a:schemeClr val="tx1"/>
                </a:solidFill>
              </a:rPr>
            </a:br>
            <a:r>
              <a:rPr lang="pt-PT" sz="2000" dirty="0">
                <a:solidFill>
                  <a:schemeClr val="tx1"/>
                </a:solidFill>
              </a:rPr>
              <a:t>…ou outro…</a:t>
            </a:r>
            <a:br>
              <a:rPr lang="pt-PT" dirty="0">
                <a:solidFill>
                  <a:schemeClr val="tx1"/>
                </a:solidFill>
              </a:rPr>
            </a:br>
            <a:br>
              <a:rPr lang="pt-PT" dirty="0">
                <a:solidFill>
                  <a:schemeClr val="tx1"/>
                </a:solidFill>
              </a:rPr>
            </a:br>
            <a:r>
              <a:rPr lang="pt-PT" sz="2700" b="1" dirty="0">
                <a:solidFill>
                  <a:schemeClr val="tx1"/>
                </a:solidFill>
              </a:rPr>
              <a:t>Fazer a análise de competitividade de </a:t>
            </a:r>
            <a:r>
              <a:rPr lang="pt-PT" sz="2700" b="1" dirty="0" err="1">
                <a:solidFill>
                  <a:schemeClr val="tx1"/>
                </a:solidFill>
              </a:rPr>
              <a:t>Porter</a:t>
            </a:r>
            <a:r>
              <a:rPr lang="pt-PT" sz="2700" b="1" dirty="0">
                <a:solidFill>
                  <a:schemeClr val="tx1"/>
                </a:solidFill>
              </a:rPr>
              <a:t> (usar Excel; fazer conclusões e colocar tudo em formato Word ou </a:t>
            </a:r>
            <a:r>
              <a:rPr lang="pt-PT" sz="2700" b="1" dirty="0" err="1">
                <a:solidFill>
                  <a:schemeClr val="tx1"/>
                </a:solidFill>
              </a:rPr>
              <a:t>PPoint</a:t>
            </a:r>
            <a:r>
              <a:rPr lang="pt-PT" sz="2700" b="1" dirty="0">
                <a:solidFill>
                  <a:schemeClr val="tx1"/>
                </a:solidFill>
              </a:rPr>
              <a:t>)</a:t>
            </a:r>
            <a:br>
              <a:rPr lang="pt-PT" sz="2700" b="1" dirty="0">
                <a:solidFill>
                  <a:schemeClr val="tx1"/>
                </a:solidFill>
              </a:rPr>
            </a:br>
            <a:br>
              <a:rPr lang="pt-PT" sz="2700" b="1" dirty="0">
                <a:solidFill>
                  <a:schemeClr val="tx1"/>
                </a:solidFill>
              </a:rPr>
            </a:br>
            <a:r>
              <a:rPr lang="pt-PT" sz="2700" b="1" dirty="0">
                <a:solidFill>
                  <a:schemeClr val="tx1"/>
                </a:solidFill>
              </a:rPr>
              <a:t>Fazer a análise SWOT e juntar ao ficheiro anterior</a:t>
            </a:r>
            <a:br>
              <a:rPr lang="pt-PT" sz="2700" b="1" dirty="0">
                <a:solidFill>
                  <a:schemeClr val="tx1"/>
                </a:solidFill>
              </a:rPr>
            </a:br>
            <a:br>
              <a:rPr lang="pt-PT" sz="2700" b="1" dirty="0">
                <a:solidFill>
                  <a:schemeClr val="tx1"/>
                </a:solidFill>
              </a:rPr>
            </a:br>
            <a:r>
              <a:rPr lang="pt-PT" sz="2700" b="1" dirty="0">
                <a:solidFill>
                  <a:schemeClr val="tx1"/>
                </a:solidFill>
              </a:rPr>
              <a:t>Colocar o link para o ficheiro do trabalho no Google </a:t>
            </a:r>
            <a:r>
              <a:rPr lang="pt-PT" sz="2700" b="1" dirty="0" err="1">
                <a:solidFill>
                  <a:schemeClr val="tx1"/>
                </a:solidFill>
              </a:rPr>
              <a:t>Sheets</a:t>
            </a:r>
            <a:r>
              <a:rPr lang="pt-PT" sz="2700" b="1" dirty="0">
                <a:solidFill>
                  <a:schemeClr val="tx1"/>
                </a:solidFill>
              </a:rPr>
              <a:t> (data limite 7 de Janeiro)</a:t>
            </a:r>
          </a:p>
        </p:txBody>
      </p:sp>
    </p:spTree>
    <p:extLst>
      <p:ext uri="{BB962C8B-B14F-4D97-AF65-F5344CB8AC3E}">
        <p14:creationId xmlns:p14="http://schemas.microsoft.com/office/powerpoint/2010/main" val="1189341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2409</TotalTime>
  <Words>105</Words>
  <Application>Microsoft Office PowerPoint</Application>
  <PresentationFormat>Apresentação no Ecrã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5" baseType="lpstr">
      <vt:lpstr>Arial</vt:lpstr>
      <vt:lpstr>Calibri</vt:lpstr>
      <vt:lpstr>Clarity</vt:lpstr>
      <vt:lpstr>Gestão 2020-2021</vt:lpstr>
      <vt:lpstr>Escolher um negócio / atividade cenoura baby biológica (exportar europa) queijo dos açores para exportar para canadá rede nacional de lojas produtos biológicos …ou outro…  Fazer a análise de competitividade de Porter (usar Excel; fazer conclusões e colocar tudo em formato Word ou PPoint)  Fazer a análise SWOT e juntar ao ficheiro anterior  Colocar o link para o ficheiro do trabalho no Google Sheets (data limite 7 de Janeiro)</vt:lpstr>
    </vt:vector>
  </TitlesOfParts>
  <Company>ISA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2016-2017</dc:title>
  <dc:creator>Luis Mira</dc:creator>
  <cp:lastModifiedBy>Luis Mira</cp:lastModifiedBy>
  <cp:revision>57</cp:revision>
  <dcterms:created xsi:type="dcterms:W3CDTF">2016-10-09T15:13:15Z</dcterms:created>
  <dcterms:modified xsi:type="dcterms:W3CDTF">2020-10-01T21:50:47Z</dcterms:modified>
</cp:coreProperties>
</file>